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Didact Gothic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Didact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72a4ba6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72a4ba6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972a4ba6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972a4ba6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972a4ba6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972a4ba6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972a4ba6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972a4ba6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72a4ba6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72a4ba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7aa6af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7aa6af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972a4ba6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972a4ba6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972a4ba6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972a4ba6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972a4ba6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972a4ba6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972a4ba6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972a4ba6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972a4ba6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972a4ba6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972a4ba6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972a4ba6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5306" r="2882" t="0"/>
          <a:stretch/>
        </p:blipFill>
        <p:spPr>
          <a:xfrm>
            <a:off x="4572025" y="0"/>
            <a:ext cx="4571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16525" y="743700"/>
            <a:ext cx="3948000" cy="3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Didact Gothic"/>
                <a:ea typeface="Didact Gothic"/>
                <a:cs typeface="Didact Gothic"/>
                <a:sym typeface="Didact Gothic"/>
              </a:rPr>
              <a:t>Hi, I’m</a:t>
            </a:r>
            <a:endParaRPr sz="6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Didact Gothic"/>
                <a:ea typeface="Didact Gothic"/>
                <a:cs typeface="Didact Gothic"/>
                <a:sym typeface="Didact Gothic"/>
              </a:rPr>
              <a:t>Artbot</a:t>
            </a:r>
            <a:r>
              <a:rPr lang="en" sz="6000"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6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Didact Gothic"/>
                <a:ea typeface="Didact Gothic"/>
                <a:cs typeface="Didact Gothic"/>
                <a:sym typeface="Didact Gothic"/>
              </a:rPr>
              <a:t>–</a:t>
            </a:r>
            <a:endParaRPr sz="6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idact Gothic"/>
                <a:ea typeface="Didact Gothic"/>
                <a:cs typeface="Didact Gothic"/>
                <a:sym typeface="Didact Gothic"/>
              </a:rPr>
              <a:t>Midway Milestone</a:t>
            </a: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idact Gothic"/>
                <a:ea typeface="Didact Gothic"/>
                <a:cs typeface="Didact Gothic"/>
                <a:sym typeface="Didact Gothic"/>
              </a:rPr>
              <a:t>Team Articulate</a:t>
            </a: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We’re gonna fake it ‘til we make it. 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44325" y="1511700"/>
            <a:ext cx="59502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The goal of our hard-coded elements is making the app feel lived-in.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Users will be given a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dummy account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to navigate the app.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Images 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previous statistics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will be hard-coded for users to navigate with.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The chatbot will have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pre-programmed responses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depending on how users respond.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45119" l="20114" r="24243" t="3690"/>
          <a:stretch/>
        </p:blipFill>
        <p:spPr>
          <a:xfrm>
            <a:off x="6617075" y="1808625"/>
            <a:ext cx="2526924" cy="333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550" y="1063525"/>
            <a:ext cx="3054901" cy="217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2598000" y="3382175"/>
            <a:ext cx="3948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Let’s demo it!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To sum things up: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44325" y="1511700"/>
            <a:ext cx="59502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Char char="●"/>
            </a:pP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We reviewed the heuristic evaluation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 and revised our task flows accordingly;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idact Gothic"/>
              <a:buChar char="●"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We’re now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more intentional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 in terms of the visual guidelines for the app, bringing attention back to the user and their disasterpieces;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Didact Gothic"/>
              <a:buChar char="●"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And we’re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on track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 right now to finish! 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😊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2598000" y="3382175"/>
            <a:ext cx="3948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Thanks!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❤️ Articulate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448" y="860125"/>
            <a:ext cx="4295100" cy="24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96725" y="1511700"/>
            <a:ext cx="59502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idact Gothic"/>
                <a:ea typeface="Didact Gothic"/>
                <a:cs typeface="Didact Gothic"/>
                <a:sym typeface="Didact Gothic"/>
              </a:rPr>
              <a:t>Problem &amp; Solution Overview</a:t>
            </a:r>
            <a:endParaRPr b="1"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Value Proposition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idact Gothic"/>
                <a:ea typeface="Didact Gothic"/>
                <a:cs typeface="Didact Gothic"/>
                <a:sym typeface="Didact Gothic"/>
              </a:rPr>
              <a:t>Heuristic Evaluation</a:t>
            </a:r>
            <a:endParaRPr b="1"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Solutions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idact Gothic"/>
                <a:ea typeface="Didact Gothic"/>
                <a:cs typeface="Didact Gothic"/>
                <a:sym typeface="Didact Gothic"/>
              </a:rPr>
              <a:t>Prototype Implementation</a:t>
            </a:r>
            <a:endParaRPr b="1" sz="24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Tools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Hard-coding/Wizard of Oz techniques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idact Gothic"/>
                <a:ea typeface="Didact Gothic"/>
                <a:cs typeface="Didact Gothic"/>
                <a:sym typeface="Didact Gothic"/>
              </a:rPr>
              <a:t>Demo</a:t>
            </a:r>
            <a:endParaRPr b="1" sz="2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Our rundown for today: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41704" t="0"/>
          <a:stretch/>
        </p:blipFill>
        <p:spPr>
          <a:xfrm>
            <a:off x="5763300" y="1404025"/>
            <a:ext cx="3380699" cy="37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44325" y="1511700"/>
            <a:ext cx="59502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We set out to tackle the dreaded problem artists of all levels face during the creation process –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the block. </a:t>
            </a:r>
            <a:endParaRPr b="1"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The block happens when artists become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too attached 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to their work and are unable to see a path forward in their work that satisfies them. 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Artbot frees artists from this mode of thinking using a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gamified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 approach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 coupled with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long-term check-ins.</a:t>
            </a:r>
            <a:endParaRPr b="1"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Your antagonistic, artful companion.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We learned a lot from our </a:t>
            </a:r>
            <a:r>
              <a:rPr lang="en" sz="3600"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heuristic eval</a:t>
            </a: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!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44325" y="1511700"/>
            <a:ext cx="59502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We realized we weren’t being totally consistent with our internal graphic standards.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The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underline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was being used a variety of ways. Is it a link? Used for emphasis?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distinguished an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inset screen 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from a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new screen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?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Didact Gothic"/>
              <a:buChar char="●"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Why were some screens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all blue 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and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others white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?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8617" l="0" r="0" t="0"/>
          <a:stretch/>
        </p:blipFill>
        <p:spPr>
          <a:xfrm>
            <a:off x="6699850" y="1664100"/>
            <a:ext cx="1861549" cy="33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...like, a lot. 😓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44325" y="1511700"/>
            <a:ext cx="59502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We weren’t being cognizant of how users would approach some aspects of the app.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complex task (long-term daily check-ins) was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not reinforced well enough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through the app.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We chose a weird action for users to do when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changing pen thickness.</a:t>
            </a:r>
            <a:endParaRPr b="1"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Why does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Creative IQ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matter? What do users think when Artbot is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happy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vs. when it’s </a:t>
            </a: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sad</a:t>
            </a: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?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4184" r="40027" t="0"/>
          <a:stretch/>
        </p:blipFill>
        <p:spPr>
          <a:xfrm>
            <a:off x="6623125" y="0"/>
            <a:ext cx="25208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Here’s (some of) what we’re changing: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45938" y="1511700"/>
            <a:ext cx="41154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Check-in opportunities in the Gallery and Stats</a:t>
            </a:r>
            <a:endParaRPr b="1"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Make prompts a pop-up to maximize real estate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Use a progress bar timer that moves across the screen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Clarify what Creative IQ means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Artbot’s temperament is calm vs. disruptive</a:t>
            </a:r>
            <a:endParaRPr b="1"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4682663" y="1511700"/>
            <a:ext cx="41154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Camera Roll rather than Upload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Group creation options away from check-in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underline = clickable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b="1"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Let users save and remove images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Pinch for pen width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Delineate the drawing canvas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a carousel to the gallery</a:t>
            </a:r>
            <a:endParaRPr b="1"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Some of the tools we’re using are...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44325" y="1511700"/>
            <a:ext cx="59502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Char char="●"/>
            </a:pP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React Native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 &amp;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Xcode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, for the actual implementation of the UI in our prototype;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Didact Gothic"/>
              <a:buChar char="●"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And </a:t>
            </a:r>
            <a:r>
              <a:rPr b="1" lang="en" sz="2000">
                <a:latin typeface="Didact Gothic"/>
                <a:ea typeface="Didact Gothic"/>
                <a:cs typeface="Didact Gothic"/>
                <a:sym typeface="Didact Gothic"/>
              </a:rPr>
              <a:t>Firebase</a:t>
            </a: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, for back-end real-time data collection to store keystrokes.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50" y="3429825"/>
            <a:ext cx="1202450" cy="12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25843" l="10349" r="11359" t="24619"/>
          <a:stretch/>
        </p:blipFill>
        <p:spPr>
          <a:xfrm>
            <a:off x="4682527" y="3353637"/>
            <a:ext cx="3708124" cy="12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5800" y="3429825"/>
            <a:ext cx="1202450" cy="12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We’ve implemented a lot! </a:t>
            </a:r>
            <a:r>
              <a:rPr lang="en" sz="3600">
                <a:solidFill>
                  <a:schemeClr val="dk1"/>
                </a:solidFill>
              </a:rPr>
              <a:t>😍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54663" y="4542175"/>
            <a:ext cx="24471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Home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2620025" y="4542175"/>
            <a:ext cx="17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Calendar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843263" y="4542175"/>
            <a:ext cx="17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Settings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7066475" y="4542175"/>
            <a:ext cx="17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Canvas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633" y="1455350"/>
            <a:ext cx="1737669" cy="3086813"/>
          </a:xfrm>
          <a:prstGeom prst="rect">
            <a:avLst/>
          </a:prstGeom>
          <a:noFill/>
          <a:ln cap="flat" cmpd="sng" w="19050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b="0" l="0" r="882" t="0"/>
          <a:stretch/>
        </p:blipFill>
        <p:spPr>
          <a:xfrm>
            <a:off x="416013" y="1455350"/>
            <a:ext cx="1724400" cy="3086826"/>
          </a:xfrm>
          <a:prstGeom prst="rect">
            <a:avLst/>
          </a:prstGeom>
          <a:noFill/>
          <a:ln cap="flat" cmpd="sng" w="19050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0" l="714" r="1447" t="0"/>
          <a:stretch/>
        </p:blipFill>
        <p:spPr>
          <a:xfrm>
            <a:off x="2632612" y="1455350"/>
            <a:ext cx="1711825" cy="3086824"/>
          </a:xfrm>
          <a:prstGeom prst="rect">
            <a:avLst/>
          </a:prstGeom>
          <a:noFill/>
          <a:ln cap="flat" cmpd="sng" w="19050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845" y="1455350"/>
            <a:ext cx="1737669" cy="3086813"/>
          </a:xfrm>
          <a:prstGeom prst="rect">
            <a:avLst/>
          </a:prstGeom>
          <a:noFill/>
          <a:ln cap="flat" cmpd="sng" w="19050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6">
            <a:alphaModFix/>
          </a:blip>
          <a:srcRect b="22232" l="11930" r="10998" t="10025"/>
          <a:stretch/>
        </p:blipFill>
        <p:spPr>
          <a:xfrm>
            <a:off x="7059838" y="1583700"/>
            <a:ext cx="1737676" cy="295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1"/>
          <p:cNvGrpSpPr/>
          <p:nvPr/>
        </p:nvGrpSpPr>
        <p:grpSpPr>
          <a:xfrm>
            <a:off x="471336" y="1288892"/>
            <a:ext cx="6115805" cy="3446862"/>
            <a:chOff x="1300029" y="858325"/>
            <a:chExt cx="6437689" cy="3628276"/>
          </a:xfrm>
        </p:grpSpPr>
        <p:pic>
          <p:nvPicPr>
            <p:cNvPr id="126" name="Google Shape;12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00029" y="858325"/>
              <a:ext cx="1999499" cy="360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0835" y="886150"/>
              <a:ext cx="2070936" cy="3600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65239" y="858325"/>
              <a:ext cx="1972479" cy="360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21"/>
          <p:cNvSpPr txBox="1"/>
          <p:nvPr/>
        </p:nvSpPr>
        <p:spPr>
          <a:xfrm>
            <a:off x="416525" y="591300"/>
            <a:ext cx="8105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idact Gothic"/>
                <a:ea typeface="Didact Gothic"/>
                <a:cs typeface="Didact Gothic"/>
                <a:sym typeface="Didact Gothic"/>
              </a:rPr>
              <a:t>...but we’ve still got a long way to go. </a:t>
            </a:r>
            <a:r>
              <a:rPr lang="en" sz="3600">
                <a:solidFill>
                  <a:schemeClr val="dk1"/>
                </a:solidFill>
              </a:rPr>
              <a:t>😢</a:t>
            </a:r>
            <a:endParaRPr sz="3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-27800" y="0"/>
            <a:ext cx="166800" cy="5143500"/>
          </a:xfrm>
          <a:prstGeom prst="rect">
            <a:avLst/>
          </a:prstGeom>
          <a:solidFill>
            <a:srgbClr val="12C8FF"/>
          </a:solidFill>
          <a:ln cap="flat" cmpd="sng" w="9525">
            <a:solidFill>
              <a:srgbClr val="12C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519213" y="4555025"/>
            <a:ext cx="17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Statistics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667038" y="4555025"/>
            <a:ext cx="17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Gallery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745363" y="4555025"/>
            <a:ext cx="17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Check-In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8263" y="1380975"/>
            <a:ext cx="1676825" cy="326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6948250" y="4555025"/>
            <a:ext cx="1724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Didact Gothic"/>
                <a:ea typeface="Didact Gothic"/>
                <a:cs typeface="Didact Gothic"/>
                <a:sym typeface="Didact Gothic"/>
              </a:rPr>
              <a:t>Camera Roll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